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57" r:id="rId3"/>
    <p:sldId id="268" r:id="rId4"/>
    <p:sldId id="265" r:id="rId5"/>
    <p:sldId id="264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6"/>
  </p:normalViewPr>
  <p:slideViewPr>
    <p:cSldViewPr>
      <p:cViewPr varScale="1">
        <p:scale>
          <a:sx n="109" d="100"/>
          <a:sy n="109" d="100"/>
        </p:scale>
        <p:origin x="1720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D3E5C67D-AD48-4F88-9A05-A1E24339388A}" type="datetimeFigureOut">
              <a:rPr lang="en-AU" smtClean="0"/>
              <a:t>27/02/2016</a:t>
            </a:fld>
            <a:endParaRPr lang="en-A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27/02/2016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27/02/2016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27/02/2016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27/02/2016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27/02/2016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27/02/2016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27/02/2016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27/02/2016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27/02/2016</a:t>
            </a:fld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27/02/2016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27/02/2016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push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G_0332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646"/>
          <a:stretch/>
        </p:blipFill>
        <p:spPr>
          <a:xfrm>
            <a:off x="776111" y="620688"/>
            <a:ext cx="7778127" cy="56768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3968" y="548680"/>
            <a:ext cx="4176464" cy="2088230"/>
          </a:xfrm>
        </p:spPr>
        <p:txBody>
          <a:bodyPr>
            <a:noAutofit/>
          </a:bodyPr>
          <a:lstStyle/>
          <a:p>
            <a:pPr algn="r"/>
            <a:r>
              <a:rPr lang="en-AU" dirty="0" smtClean="0">
                <a:solidFill>
                  <a:schemeClr val="tx1"/>
                </a:solidFill>
              </a:rPr>
              <a:t>Our GCC </a:t>
            </a:r>
            <a:br>
              <a:rPr lang="en-AU" dirty="0" smtClean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Sponsor Child </a:t>
            </a:r>
            <a:r>
              <a:rPr lang="en-AU" dirty="0">
                <a:solidFill>
                  <a:schemeClr val="tx1"/>
                </a:solidFill>
              </a:rPr>
              <a:t/>
            </a:r>
            <a:br>
              <a:rPr lang="en-AU" dirty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- Lawrence</a:t>
            </a:r>
            <a:endParaRPr lang="en-A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620688"/>
            <a:ext cx="7024744" cy="74515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$22.00 last week!</a:t>
            </a:r>
            <a:endParaRPr lang="en-US" dirty="0"/>
          </a:p>
        </p:txBody>
      </p:sp>
      <p:pic>
        <p:nvPicPr>
          <p:cNvPr id="3" name="Picture 2" descr="Screen Shot 2016-02-26 at 4.40.5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00882"/>
            <a:ext cx="9144000" cy="5544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258596"/>
      </p:ext>
    </p:extLst>
  </p:cSld>
  <p:clrMapOvr>
    <a:masterClrMapping/>
  </p:clrMapOvr>
  <p:transition spd="slow">
    <p:push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6-02-26 at 4.32.5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0"/>
            <a:ext cx="48641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7584" y="1556792"/>
            <a:ext cx="22322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Letter from Lawrence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86871959"/>
      </p:ext>
    </p:extLst>
  </p:cSld>
  <p:clrMapOvr>
    <a:masterClrMapping/>
  </p:clrMapOvr>
  <p:transition spd="slow">
    <p:push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580112" y="1340768"/>
            <a:ext cx="28803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Molly’s letter to Lawrence</a:t>
            </a:r>
          </a:p>
        </p:txBody>
      </p:sp>
      <p:pic>
        <p:nvPicPr>
          <p:cNvPr id="5" name="Picture 4" descr="Screen Shot 2016-02-26 at 4.36.3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7" y="0"/>
            <a:ext cx="478374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021889"/>
      </p:ext>
    </p:extLst>
  </p:cSld>
  <p:clrMapOvr>
    <a:masterClrMapping/>
  </p:clrMapOvr>
  <p:transition spd="slow">
    <p:push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9"/>
            <a:ext cx="7416823" cy="720080"/>
          </a:xfrm>
        </p:spPr>
        <p:txBody>
          <a:bodyPr>
            <a:normAutofit/>
          </a:bodyPr>
          <a:lstStyle/>
          <a:p>
            <a:r>
              <a:rPr lang="en-AU" dirty="0" smtClean="0"/>
              <a:t>Pray for Lawrence this week.</a:t>
            </a:r>
            <a:endParaRPr lang="en-AU" dirty="0"/>
          </a:p>
        </p:txBody>
      </p:sp>
      <p:pic>
        <p:nvPicPr>
          <p:cNvPr id="6" name="Picture 5" descr="Africa trip  - 194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99792" y="1412776"/>
            <a:ext cx="3600400" cy="4711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1793</TotalTime>
  <Words>27</Words>
  <Application>Microsoft Macintosh PowerPoint</Application>
  <PresentationFormat>On-screen Show (4:3)</PresentationFormat>
  <Paragraphs>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Century Gothic</vt:lpstr>
      <vt:lpstr>Wingdings 2</vt:lpstr>
      <vt:lpstr>Austin</vt:lpstr>
      <vt:lpstr>Our GCC  Sponsor Child  - Lawrence</vt:lpstr>
      <vt:lpstr>Building a future for children in Zimbabwe</vt:lpstr>
      <vt:lpstr>$22.00 last week!</vt:lpstr>
      <vt:lpstr>PowerPoint Presentation</vt:lpstr>
      <vt:lpstr>PowerPoint Presentation</vt:lpstr>
      <vt:lpstr>Pray for Lawrence this week.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Microsoft Office User</cp:lastModifiedBy>
  <cp:revision>66</cp:revision>
  <dcterms:created xsi:type="dcterms:W3CDTF">2014-03-23T21:36:37Z</dcterms:created>
  <dcterms:modified xsi:type="dcterms:W3CDTF">2016-02-27T11:36:34Z</dcterms:modified>
</cp:coreProperties>
</file>